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Slab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099ef630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099ef630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99ef630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099ef630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99ef630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99ef630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99ef630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99ef630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99ef630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99ef630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3fc3e2b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3fc3e2b1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Dusky Shrew (</a:t>
            </a:r>
            <a:r>
              <a:rPr lang="en" i="1"/>
              <a:t>Sorex monticolus</a:t>
            </a:r>
            <a:r>
              <a:rPr lang="en"/>
              <a:t>) Management Plan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Hanson, Emma Hoogland, Maeranne Shenner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06350" y="3975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Dusky shrews are a staple in the diets of ermine on Haida Gwaii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Haida Gwaii ermine are listed as a species at risk under COSEWIC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There are lower populations of dusky shrew due to invasive rats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Eradicate rats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Increase shrew population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Increase ermine population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Dusky/Montane Shrew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Small mouse-like mammal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Widespread throughout Can/States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Difficult to identify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Prefer wet/acidic soil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fields/clearcuts near water source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Reproduce 3-4 times per season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2-9 young per litter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Live 12-18 Months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Active 24h/day, do not hibernate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Insectivores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Eats pests/ feeds important predators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Population unknown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1489825"/>
            <a:ext cx="4638375" cy="31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Ermine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Haida Gwaii Ermine Prey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Ermine adaptations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Keen’s mouse and Dusky Shrew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Predator-Prey Link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 between predator/prey densities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 between prey and food availability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Haida Gwaii Prey Disadvantages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prey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Overlap of Ermine and Marten Prey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Competition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Species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Possible predation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700" y="1489825"/>
            <a:ext cx="41434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Invasive Rats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3347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Norway rat (</a:t>
            </a:r>
            <a:r>
              <a:rPr lang="en" i="1"/>
              <a:t>Rattus norvegicus</a:t>
            </a:r>
            <a:r>
              <a:rPr lang="en"/>
              <a:t>) and Black rat or Roof Rat (</a:t>
            </a:r>
            <a:r>
              <a:rPr lang="en" i="1"/>
              <a:t>Rattus rattus</a:t>
            </a:r>
            <a:r>
              <a:rPr lang="en"/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Threats: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Outcompete shrews for food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 predation on shrews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Eradications proven to be effective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lead to non-target poisoning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Shrew deterrent traps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Flexible shrew populations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Reintroductions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trapping/ baiting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Population monitoring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t="5624" r="6725" b="19187"/>
          <a:stretch/>
        </p:blipFill>
        <p:spPr>
          <a:xfrm>
            <a:off x="4537525" y="2386500"/>
            <a:ext cx="4446427" cy="1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Plan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29297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Management Go</a:t>
            </a:r>
            <a:r>
              <a:rPr lang="en"/>
              <a:t>al- To increase Dusky Shrew populations on Haida Gwaii by further eradications of rats and protection for critical habitat in order to provide a larger amount of prey for Ermine which are endangered on Haida Gwaii.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Objectives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arenR"/>
            </a:pPr>
            <a:r>
              <a:rPr lang="en" sz="1400">
                <a:solidFill>
                  <a:srgbClr val="FFFFFF"/>
                </a:solidFill>
              </a:rPr>
              <a:t>Provide current population estimates of Dusky Shrew on Haida Gwaii through monitoring and research.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arenR"/>
            </a:pPr>
            <a:r>
              <a:rPr lang="en" sz="1400">
                <a:solidFill>
                  <a:srgbClr val="FFFFFF"/>
                </a:solidFill>
              </a:rPr>
              <a:t>Identify critical habitat of Dusky Shrew and determine if protection of these areas is necessary.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arenR"/>
            </a:pPr>
            <a:r>
              <a:rPr lang="en" sz="1400">
                <a:solidFill>
                  <a:srgbClr val="FFFFFF"/>
                </a:solidFill>
              </a:rPr>
              <a:t>Determine the extent of threat Norway Rat (Rattus norvegicus) and Black Rat (Rattus rattus) have to populations of Dusky Shrew. 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arenR"/>
            </a:pPr>
            <a:r>
              <a:rPr lang="en" sz="1400">
                <a:solidFill>
                  <a:srgbClr val="FFFFFF"/>
                </a:solidFill>
              </a:rPr>
              <a:t>Eradication of rats and further research on rat baiting that will not attract shrews.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arenR"/>
            </a:pPr>
            <a:r>
              <a:rPr lang="en" sz="1400">
                <a:solidFill>
                  <a:srgbClr val="FFFFFF"/>
                </a:solidFill>
              </a:rPr>
              <a:t>Further monitoring of Dusky Shrew, rat, and ermine populations to determine impacts of rat eradication and establish new population estimates.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87900" y="1286225"/>
            <a:ext cx="5505600" cy="32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dusky shrew is one of the many native species found on Haida Gwaii and plays an important role in the ecosystems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By eradicating invasive rats dusky shrew populations will rise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population increase will benefit the Haida Gwaii Ermine that is endemic to Haida Gwaii and is currently a threatened species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Through the implementation of this management plan, we will work to get these goals achieved </a:t>
            </a:r>
            <a:endParaRPr sz="16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Knowledge gaps to cover in order to</a:t>
            </a:r>
            <a:r>
              <a:rPr lang="en"/>
              <a:t> successful implement the plan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500" y="1676675"/>
            <a:ext cx="3113725" cy="23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Macintosh PowerPoint</Application>
  <PresentationFormat>On-screen Show (16:9)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Roboto Slab</vt:lpstr>
      <vt:lpstr>Roboto</vt:lpstr>
      <vt:lpstr>Arial</vt:lpstr>
      <vt:lpstr>Marina</vt:lpstr>
      <vt:lpstr>Dusky Shrew (Sorex monticolus) Management Plan</vt:lpstr>
      <vt:lpstr>Overview </vt:lpstr>
      <vt:lpstr>Dusky/Montane Shrew </vt:lpstr>
      <vt:lpstr>Ermine</vt:lpstr>
      <vt:lpstr>Invasive Rats</vt:lpstr>
      <vt:lpstr>Management Plan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Dusky Shrew (Sorex monticolus) Management Plan</dc:title>
  <cp:lastModifiedBy>maeranne shenner</cp:lastModifiedBy>
  <cp:revision>1</cp:revision>
  <dcterms:modified xsi:type="dcterms:W3CDTF">2021-02-06T23:02:29Z</dcterms:modified>
</cp:coreProperties>
</file>